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74" r:id="rId3"/>
    <p:sldId id="269" r:id="rId4"/>
    <p:sldId id="268" r:id="rId5"/>
    <p:sldId id="278" r:id="rId6"/>
    <p:sldId id="273" r:id="rId7"/>
    <p:sldId id="265" r:id="rId8"/>
    <p:sldId id="266" r:id="rId9"/>
    <p:sldId id="279" r:id="rId10"/>
    <p:sldId id="280" r:id="rId11"/>
    <p:sldId id="28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A0A4B-0149-4904-AC8E-025231041D04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38B64-3CD8-438B-8ADE-04D997B379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487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catherineasquithgallery.com/uploads/posts/2021-02/1613646044_36-p-fon-dlya-prezentatsii-kosmos-dlya-detei-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ru-RU" sz="2700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</a:t>
            </a:r>
            <a:br>
              <a:rPr lang="ru-RU" sz="2700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«Детский сад № 16 Красноармейского района Волгограда»</a:t>
            </a:r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/>
            </a:r>
            <a:b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</a:rPr>
            </a:br>
            <a:endParaRPr lang="ru-RU" b="1" dirty="0">
              <a:ln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5400" b="1" i="1" dirty="0" smtClean="0">
                <a:ln>
                  <a:solidFill>
                    <a:srgbClr val="FFC00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ПРЕЗЕНТАЦИЯ</a:t>
            </a:r>
          </a:p>
          <a:p>
            <a:pPr algn="ctr">
              <a:buNone/>
            </a:pPr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«Животные – космонавты!»</a:t>
            </a:r>
          </a:p>
          <a:p>
            <a:pPr algn="ctr">
              <a:buNone/>
            </a:pPr>
            <a:endParaRPr lang="ru-RU" sz="54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</a:t>
            </a:r>
            <a:r>
              <a:rPr lang="ru-RU" sz="2400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Материал подготовили:  </a:t>
            </a:r>
            <a:r>
              <a:rPr lang="ru-RU" sz="2400" dirty="0" err="1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Рыльцова</a:t>
            </a:r>
            <a:r>
              <a:rPr lang="ru-RU" sz="2400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Людмила Викторовна</a:t>
            </a:r>
          </a:p>
          <a:p>
            <a:pPr algn="ctr">
              <a:buNone/>
            </a:pPr>
            <a:r>
              <a:rPr lang="ru-RU" sz="2400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Ермишкина Наталья Владимировна</a:t>
            </a:r>
          </a:p>
          <a:p>
            <a:pPr algn="ctr">
              <a:buNone/>
            </a:pPr>
            <a:endParaRPr lang="ru-RU" sz="54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54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54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5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332656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 descr="C:\Users\Сер\Downloads\2neb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Муха дрозофила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714310"/>
            <a:ext cx="5544616" cy="3811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Собака Лайка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67544" y="4725145"/>
            <a:ext cx="4040188" cy="115212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Таким был жилой отсек космической собаки.</a:t>
            </a:r>
          </a:p>
          <a:p>
            <a:endParaRPr lang="ru-RU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51520" y="1340768"/>
            <a:ext cx="4040188" cy="2989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1080120"/>
          </a:xfrm>
        </p:spPr>
        <p:txBody>
          <a:bodyPr>
            <a:noAutofit/>
          </a:bodyPr>
          <a:lstStyle/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Второй искусственный спутник земли с собакой на борту.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ер\Downloads\dd1e8165785d3e35e44704ce47567452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636912"/>
            <a:ext cx="4041775" cy="3897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Белка и Стрелка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200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51520" y="1340768"/>
            <a:ext cx="3810000" cy="287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068960"/>
            <a:ext cx="4775176" cy="3356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Примат </a:t>
            </a:r>
            <a:r>
              <a:rPr lang="ru-RU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Хэм</a:t>
            </a:r>
            <a:endParaRPr lang="ru-RU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556792"/>
            <a:ext cx="3744416" cy="4637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Черепахи</a:t>
            </a:r>
            <a:endParaRPr lang="ru-RU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4294967295"/>
          </p:nvPr>
        </p:nvSpPr>
        <p:spPr>
          <a:xfrm>
            <a:off x="4751388" y="1196975"/>
            <a:ext cx="4392612" cy="49291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C:\Users\Сер\Downloads\cherepahm-doma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412776"/>
            <a:ext cx="6480720" cy="5005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Крысы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1" name="Picture 1" descr="C:\Users\Сер\Downloads\905467_original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83568" y="1700808"/>
            <a:ext cx="2968625" cy="4525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420888"/>
            <a:ext cx="4067944" cy="3776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Кошка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Фелисетт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Сер\Downloads\36f1167d3127c95600acbb18854343a8.jpe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556792"/>
            <a:ext cx="3600450" cy="3673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3154362"/>
          </a:xfrm>
        </p:spPr>
        <p:txBody>
          <a:bodyPr>
            <a:normAutofit/>
          </a:bodyPr>
          <a:lstStyle/>
          <a:p>
            <a:pPr algn="l"/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53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Муниципальное дошкольное образовательное учреждение «Детский сад № 16 Красноармейского района Волгограда» </vt:lpstr>
      <vt:lpstr>Презентация PowerPoint</vt:lpstr>
      <vt:lpstr>Муха дрозофила</vt:lpstr>
      <vt:lpstr>Собака Лайка</vt:lpstr>
      <vt:lpstr>Белка и Стрелка</vt:lpstr>
      <vt:lpstr>Примат Хэм</vt:lpstr>
      <vt:lpstr>Черепахи</vt:lpstr>
      <vt:lpstr>Крысы</vt:lpstr>
      <vt:lpstr>Кошка Фелисетт</vt:lpstr>
      <vt:lpstr> 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</dc:creator>
  <cp:lastModifiedBy>1</cp:lastModifiedBy>
  <cp:revision>32</cp:revision>
  <dcterms:created xsi:type="dcterms:W3CDTF">2022-03-23T15:21:38Z</dcterms:created>
  <dcterms:modified xsi:type="dcterms:W3CDTF">2022-04-01T11:10:44Z</dcterms:modified>
</cp:coreProperties>
</file>